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62"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F226A6-989C-4192-8BBD-979F464E003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l-GR"/>
        </a:p>
      </dgm:t>
    </dgm:pt>
    <dgm:pt modelId="{1B6AF1F1-4270-4B2D-9E6D-802E608DD24E}">
      <dgm:prSet phldrT="[Κείμενο]"/>
      <dgm:spPr/>
      <dgm:t>
        <a:bodyPr/>
        <a:lstStyle/>
        <a:p>
          <a:r>
            <a:rPr lang="el-GR" dirty="0" smtClean="0"/>
            <a:t>ΒΑΡΥΤΗΤΑ</a:t>
          </a:r>
          <a:endParaRPr lang="el-GR" dirty="0"/>
        </a:p>
      </dgm:t>
    </dgm:pt>
    <dgm:pt modelId="{B86884E0-44A0-4F22-9732-988A74406B28}" type="parTrans" cxnId="{4A66861A-E291-4EBE-9D04-FCEFBEC45FD6}">
      <dgm:prSet/>
      <dgm:spPr/>
      <dgm:t>
        <a:bodyPr/>
        <a:lstStyle/>
        <a:p>
          <a:endParaRPr lang="el-GR"/>
        </a:p>
      </dgm:t>
    </dgm:pt>
    <dgm:pt modelId="{5EC3ECBF-374E-416E-9DAB-ADC1FDF13CCD}" type="sibTrans" cxnId="{4A66861A-E291-4EBE-9D04-FCEFBEC45FD6}">
      <dgm:prSet/>
      <dgm:spPr/>
      <dgm:t>
        <a:bodyPr/>
        <a:lstStyle/>
        <a:p>
          <a:endParaRPr lang="el-GR"/>
        </a:p>
      </dgm:t>
    </dgm:pt>
    <dgm:pt modelId="{C001D66D-52E5-472B-A9FB-7EEFA37CA3F9}">
      <dgm:prSet phldrT="[Κείμενο]"/>
      <dgm:spPr/>
      <dgm:t>
        <a:bodyPr/>
        <a:lstStyle/>
        <a:p>
          <a:r>
            <a:rPr lang="el-GR" dirty="0" smtClean="0"/>
            <a:t> είναι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dirty="0"/>
        </a:p>
      </dgm:t>
    </dgm:pt>
    <dgm:pt modelId="{7DDDEA23-1D9A-4891-8179-ED25427B9CEC}" type="parTrans" cxnId="{527EF141-49C6-4FB7-BF58-E65C275A312C}">
      <dgm:prSet/>
      <dgm:spPr/>
      <dgm:t>
        <a:bodyPr/>
        <a:lstStyle/>
        <a:p>
          <a:endParaRPr lang="el-GR"/>
        </a:p>
      </dgm:t>
    </dgm:pt>
    <dgm:pt modelId="{029F7C83-ED61-4C35-A376-D368C6041094}" type="sibTrans" cxnId="{527EF141-49C6-4FB7-BF58-E65C275A312C}">
      <dgm:prSet/>
      <dgm:spPr/>
      <dgm:t>
        <a:bodyPr/>
        <a:lstStyle/>
        <a:p>
          <a:endParaRPr lang="el-GR"/>
        </a:p>
      </dgm:t>
    </dgm:pt>
    <dgm:pt modelId="{D1D82688-3913-4808-832E-4FB5FE7A474D}">
      <dgm:prSet phldrT="[Κείμενο]"/>
      <dgm:spPr/>
      <dgm:t>
        <a:bodyPr/>
        <a:lstStyle/>
        <a:p>
          <a:r>
            <a:rPr lang="el-GR" dirty="0" smtClean="0"/>
            <a:t>Η σωστή λειτουργία ενός μεγάλου αριθμού μηχανών, συσκευών και συστημάτων εξαρτάται με κάποιο τρόπο από τη βαρύτητα.</a:t>
          </a:r>
          <a:endParaRPr lang="el-GR" dirty="0"/>
        </a:p>
      </dgm:t>
    </dgm:pt>
    <dgm:pt modelId="{62128481-B538-4A6F-9934-303EAFA7AB30}" type="parTrans" cxnId="{D795ECC7-EDC8-4843-B5AC-7187B7D6E7DE}">
      <dgm:prSet/>
      <dgm:spPr/>
      <dgm:t>
        <a:bodyPr/>
        <a:lstStyle/>
        <a:p>
          <a:endParaRPr lang="el-GR"/>
        </a:p>
      </dgm:t>
    </dgm:pt>
    <dgm:pt modelId="{83F3790B-B9FF-45C1-9ED7-461E010A6776}" type="sibTrans" cxnId="{D795ECC7-EDC8-4843-B5AC-7187B7D6E7DE}">
      <dgm:prSet/>
      <dgm:spPr/>
      <dgm:t>
        <a:bodyPr/>
        <a:lstStyle/>
        <a:p>
          <a:endParaRPr lang="el-GR"/>
        </a:p>
      </dgm:t>
    </dgm:pt>
    <dgm:pt modelId="{E93AEF37-327A-4A61-A9AC-818611410B89}">
      <dgm:prSet phldrT="[Κείμενο]"/>
      <dgm:spPr/>
      <dgm:t>
        <a:bodyPr/>
        <a:lstStyle/>
        <a:p>
          <a:r>
            <a:rPr lang="el-GR" dirty="0" smtClean="0"/>
            <a:t> με τη βοήθεια της βαρύτητας έχουμε τη δυνατότητα να παράγουμε ηλεκτρικό ρεύμα από τα υδροηλεκτρικά εργοστάσια.</a:t>
          </a:r>
          <a:endParaRPr lang="el-GR" dirty="0"/>
        </a:p>
      </dgm:t>
    </dgm:pt>
    <dgm:pt modelId="{4CC26ABD-F447-4B6A-8573-2D736F1D367E}" type="parTrans" cxnId="{AA30201E-FCD6-41EE-A303-7C98159B53F5}">
      <dgm:prSet/>
      <dgm:spPr/>
      <dgm:t>
        <a:bodyPr/>
        <a:lstStyle/>
        <a:p>
          <a:endParaRPr lang="el-GR"/>
        </a:p>
      </dgm:t>
    </dgm:pt>
    <dgm:pt modelId="{5259D9FF-890B-466E-8142-6E4FBE28781E}" type="sibTrans" cxnId="{AA30201E-FCD6-41EE-A303-7C98159B53F5}">
      <dgm:prSet/>
      <dgm:spPr/>
      <dgm:t>
        <a:bodyPr/>
        <a:lstStyle/>
        <a:p>
          <a:endParaRPr lang="el-GR"/>
        </a:p>
      </dgm:t>
    </dgm:pt>
    <dgm:pt modelId="{2820805B-9265-4F8A-9E41-592FAE2E64A6}" type="pres">
      <dgm:prSet presAssocID="{FFF226A6-989C-4192-8BBD-979F464E003F}" presName="hierChild1" presStyleCnt="0">
        <dgm:presLayoutVars>
          <dgm:orgChart val="1"/>
          <dgm:chPref val="1"/>
          <dgm:dir/>
          <dgm:animOne val="branch"/>
          <dgm:animLvl val="lvl"/>
          <dgm:resizeHandles/>
        </dgm:presLayoutVars>
      </dgm:prSet>
      <dgm:spPr/>
    </dgm:pt>
    <dgm:pt modelId="{2FF37617-0150-4048-95C0-8E468133A226}" type="pres">
      <dgm:prSet presAssocID="{1B6AF1F1-4270-4B2D-9E6D-802E608DD24E}" presName="hierRoot1" presStyleCnt="0">
        <dgm:presLayoutVars>
          <dgm:hierBranch val="init"/>
        </dgm:presLayoutVars>
      </dgm:prSet>
      <dgm:spPr/>
    </dgm:pt>
    <dgm:pt modelId="{0589F4FC-37A1-4E28-9436-B820CA21B6C2}" type="pres">
      <dgm:prSet presAssocID="{1B6AF1F1-4270-4B2D-9E6D-802E608DD24E}" presName="rootComposite1" presStyleCnt="0"/>
      <dgm:spPr/>
    </dgm:pt>
    <dgm:pt modelId="{1A8ED15A-EED4-42A5-A197-12A1B9256C3D}" type="pres">
      <dgm:prSet presAssocID="{1B6AF1F1-4270-4B2D-9E6D-802E608DD24E}" presName="rootText1" presStyleLbl="node0" presStyleIdx="0" presStyleCnt="1">
        <dgm:presLayoutVars>
          <dgm:chPref val="3"/>
        </dgm:presLayoutVars>
      </dgm:prSet>
      <dgm:spPr/>
    </dgm:pt>
    <dgm:pt modelId="{B5BDEF20-AB98-4217-BD60-4AC1C679E1AE}" type="pres">
      <dgm:prSet presAssocID="{1B6AF1F1-4270-4B2D-9E6D-802E608DD24E}" presName="rootConnector1" presStyleLbl="node1" presStyleIdx="0" presStyleCnt="0"/>
      <dgm:spPr/>
    </dgm:pt>
    <dgm:pt modelId="{E72CBDDA-4571-4698-AD69-7F092BBFAFF2}" type="pres">
      <dgm:prSet presAssocID="{1B6AF1F1-4270-4B2D-9E6D-802E608DD24E}" presName="hierChild2" presStyleCnt="0"/>
      <dgm:spPr/>
    </dgm:pt>
    <dgm:pt modelId="{E69A0E0B-8ADF-4B58-A52D-95A8A1F3E3CB}" type="pres">
      <dgm:prSet presAssocID="{7DDDEA23-1D9A-4891-8179-ED25427B9CEC}" presName="Name37" presStyleLbl="parChTrans1D2" presStyleIdx="0" presStyleCnt="3"/>
      <dgm:spPr/>
    </dgm:pt>
    <dgm:pt modelId="{BD7269CC-D987-4D72-B274-96B1404AEA23}" type="pres">
      <dgm:prSet presAssocID="{C001D66D-52E5-472B-A9FB-7EEFA37CA3F9}" presName="hierRoot2" presStyleCnt="0">
        <dgm:presLayoutVars>
          <dgm:hierBranch val="init"/>
        </dgm:presLayoutVars>
      </dgm:prSet>
      <dgm:spPr/>
    </dgm:pt>
    <dgm:pt modelId="{9E0CD376-5B25-42A5-8DB1-C7920489B125}" type="pres">
      <dgm:prSet presAssocID="{C001D66D-52E5-472B-A9FB-7EEFA37CA3F9}" presName="rootComposite" presStyleCnt="0"/>
      <dgm:spPr/>
    </dgm:pt>
    <dgm:pt modelId="{3A853F01-EB2F-4F7D-8690-E937F21F97BB}" type="pres">
      <dgm:prSet presAssocID="{C001D66D-52E5-472B-A9FB-7EEFA37CA3F9}" presName="rootText" presStyleLbl="node2" presStyleIdx="0" presStyleCnt="3" custScaleY="144960">
        <dgm:presLayoutVars>
          <dgm:chPref val="3"/>
        </dgm:presLayoutVars>
      </dgm:prSet>
      <dgm:spPr/>
      <dgm:t>
        <a:bodyPr/>
        <a:lstStyle/>
        <a:p>
          <a:endParaRPr lang="el-GR"/>
        </a:p>
      </dgm:t>
    </dgm:pt>
    <dgm:pt modelId="{1F7E50EC-7890-47D1-91E3-9F64FD7ACB9A}" type="pres">
      <dgm:prSet presAssocID="{C001D66D-52E5-472B-A9FB-7EEFA37CA3F9}" presName="rootConnector" presStyleLbl="node2" presStyleIdx="0" presStyleCnt="3"/>
      <dgm:spPr/>
    </dgm:pt>
    <dgm:pt modelId="{124E7FE4-A473-4540-A655-7F438A47D559}" type="pres">
      <dgm:prSet presAssocID="{C001D66D-52E5-472B-A9FB-7EEFA37CA3F9}" presName="hierChild4" presStyleCnt="0"/>
      <dgm:spPr/>
    </dgm:pt>
    <dgm:pt modelId="{5D9E0530-C5D9-42F1-8BEC-E0A58EB8DDB3}" type="pres">
      <dgm:prSet presAssocID="{C001D66D-52E5-472B-A9FB-7EEFA37CA3F9}" presName="hierChild5" presStyleCnt="0"/>
      <dgm:spPr/>
    </dgm:pt>
    <dgm:pt modelId="{7EBE60D4-1771-4451-98DC-CD5EE224EE91}" type="pres">
      <dgm:prSet presAssocID="{62128481-B538-4A6F-9934-303EAFA7AB30}" presName="Name37" presStyleLbl="parChTrans1D2" presStyleIdx="1" presStyleCnt="3"/>
      <dgm:spPr/>
    </dgm:pt>
    <dgm:pt modelId="{05E93A32-D74B-4CC2-B31C-C2A381C676A5}" type="pres">
      <dgm:prSet presAssocID="{D1D82688-3913-4808-832E-4FB5FE7A474D}" presName="hierRoot2" presStyleCnt="0">
        <dgm:presLayoutVars>
          <dgm:hierBranch val="init"/>
        </dgm:presLayoutVars>
      </dgm:prSet>
      <dgm:spPr/>
    </dgm:pt>
    <dgm:pt modelId="{25C429B2-181F-4DAE-9D90-106678D89153}" type="pres">
      <dgm:prSet presAssocID="{D1D82688-3913-4808-832E-4FB5FE7A474D}" presName="rootComposite" presStyleCnt="0"/>
      <dgm:spPr/>
    </dgm:pt>
    <dgm:pt modelId="{00D7C25B-D00D-43EE-84CB-1110A18D04DE}" type="pres">
      <dgm:prSet presAssocID="{D1D82688-3913-4808-832E-4FB5FE7A474D}" presName="rootText" presStyleLbl="node2" presStyleIdx="1" presStyleCnt="3" custScaleY="121017">
        <dgm:presLayoutVars>
          <dgm:chPref val="3"/>
        </dgm:presLayoutVars>
      </dgm:prSet>
      <dgm:spPr/>
      <dgm:t>
        <a:bodyPr/>
        <a:lstStyle/>
        <a:p>
          <a:endParaRPr lang="el-GR"/>
        </a:p>
      </dgm:t>
    </dgm:pt>
    <dgm:pt modelId="{0BFBA39B-56FF-4DAB-9F17-2EE3EA85B647}" type="pres">
      <dgm:prSet presAssocID="{D1D82688-3913-4808-832E-4FB5FE7A474D}" presName="rootConnector" presStyleLbl="node2" presStyleIdx="1" presStyleCnt="3"/>
      <dgm:spPr/>
    </dgm:pt>
    <dgm:pt modelId="{5D7098E0-F552-482D-B3FB-0A8E77C6343F}" type="pres">
      <dgm:prSet presAssocID="{D1D82688-3913-4808-832E-4FB5FE7A474D}" presName="hierChild4" presStyleCnt="0"/>
      <dgm:spPr/>
    </dgm:pt>
    <dgm:pt modelId="{E43A2517-AC85-4144-AABE-11DF8AA20EE9}" type="pres">
      <dgm:prSet presAssocID="{D1D82688-3913-4808-832E-4FB5FE7A474D}" presName="hierChild5" presStyleCnt="0"/>
      <dgm:spPr/>
    </dgm:pt>
    <dgm:pt modelId="{67919770-6251-4BCB-8152-2AD9B8AC8057}" type="pres">
      <dgm:prSet presAssocID="{4CC26ABD-F447-4B6A-8573-2D736F1D367E}" presName="Name37" presStyleLbl="parChTrans1D2" presStyleIdx="2" presStyleCnt="3"/>
      <dgm:spPr/>
    </dgm:pt>
    <dgm:pt modelId="{31740DC9-D4D7-4207-AF6F-1A99343BA90D}" type="pres">
      <dgm:prSet presAssocID="{E93AEF37-327A-4A61-A9AC-818611410B89}" presName="hierRoot2" presStyleCnt="0">
        <dgm:presLayoutVars>
          <dgm:hierBranch val="init"/>
        </dgm:presLayoutVars>
      </dgm:prSet>
      <dgm:spPr/>
    </dgm:pt>
    <dgm:pt modelId="{8D0421CA-9C59-4EE4-B586-A4752E8EEB94}" type="pres">
      <dgm:prSet presAssocID="{E93AEF37-327A-4A61-A9AC-818611410B89}" presName="rootComposite" presStyleCnt="0"/>
      <dgm:spPr/>
    </dgm:pt>
    <dgm:pt modelId="{6F4ACD5D-CD2E-4F2E-BF32-7666B0E46B88}" type="pres">
      <dgm:prSet presAssocID="{E93AEF37-327A-4A61-A9AC-818611410B89}" presName="rootText" presStyleLbl="node2" presStyleIdx="2" presStyleCnt="3" custScaleY="130063">
        <dgm:presLayoutVars>
          <dgm:chPref val="3"/>
        </dgm:presLayoutVars>
      </dgm:prSet>
      <dgm:spPr/>
      <dgm:t>
        <a:bodyPr/>
        <a:lstStyle/>
        <a:p>
          <a:endParaRPr lang="el-GR"/>
        </a:p>
      </dgm:t>
    </dgm:pt>
    <dgm:pt modelId="{F67C3BCA-3754-4C81-BFCC-C7EA047B3D06}" type="pres">
      <dgm:prSet presAssocID="{E93AEF37-327A-4A61-A9AC-818611410B89}" presName="rootConnector" presStyleLbl="node2" presStyleIdx="2" presStyleCnt="3"/>
      <dgm:spPr/>
    </dgm:pt>
    <dgm:pt modelId="{4B4C1B4F-ACC8-4134-91D9-2150753A4484}" type="pres">
      <dgm:prSet presAssocID="{E93AEF37-327A-4A61-A9AC-818611410B89}" presName="hierChild4" presStyleCnt="0"/>
      <dgm:spPr/>
    </dgm:pt>
    <dgm:pt modelId="{5F9FF433-2FFC-4923-AB4A-DD678E436339}" type="pres">
      <dgm:prSet presAssocID="{E93AEF37-327A-4A61-A9AC-818611410B89}" presName="hierChild5" presStyleCnt="0"/>
      <dgm:spPr/>
    </dgm:pt>
    <dgm:pt modelId="{C2F1F24B-A095-4580-B06C-4652A8B8ECE7}" type="pres">
      <dgm:prSet presAssocID="{1B6AF1F1-4270-4B2D-9E6D-802E608DD24E}" presName="hierChild3" presStyleCnt="0"/>
      <dgm:spPr/>
    </dgm:pt>
  </dgm:ptLst>
  <dgm:cxnLst>
    <dgm:cxn modelId="{09A377C6-AE91-4504-92FA-55EB84CC08C0}" type="presOf" srcId="{7DDDEA23-1D9A-4891-8179-ED25427B9CEC}" destId="{E69A0E0B-8ADF-4B58-A52D-95A8A1F3E3CB}" srcOrd="0" destOrd="0" presId="urn:microsoft.com/office/officeart/2005/8/layout/orgChart1"/>
    <dgm:cxn modelId="{66F92B9F-7178-4426-A9D1-B1B79D89AB29}" type="presOf" srcId="{4CC26ABD-F447-4B6A-8573-2D736F1D367E}" destId="{67919770-6251-4BCB-8152-2AD9B8AC8057}" srcOrd="0" destOrd="0" presId="urn:microsoft.com/office/officeart/2005/8/layout/orgChart1"/>
    <dgm:cxn modelId="{527EF141-49C6-4FB7-BF58-E65C275A312C}" srcId="{1B6AF1F1-4270-4B2D-9E6D-802E608DD24E}" destId="{C001D66D-52E5-472B-A9FB-7EEFA37CA3F9}" srcOrd="0" destOrd="0" parTransId="{7DDDEA23-1D9A-4891-8179-ED25427B9CEC}" sibTransId="{029F7C83-ED61-4C35-A376-D368C6041094}"/>
    <dgm:cxn modelId="{4A66861A-E291-4EBE-9D04-FCEFBEC45FD6}" srcId="{FFF226A6-989C-4192-8BBD-979F464E003F}" destId="{1B6AF1F1-4270-4B2D-9E6D-802E608DD24E}" srcOrd="0" destOrd="0" parTransId="{B86884E0-44A0-4F22-9732-988A74406B28}" sibTransId="{5EC3ECBF-374E-416E-9DAB-ADC1FDF13CCD}"/>
    <dgm:cxn modelId="{F21F54B3-77D2-4A0F-9E82-05F48B791E7D}" type="presOf" srcId="{E93AEF37-327A-4A61-A9AC-818611410B89}" destId="{F67C3BCA-3754-4C81-BFCC-C7EA047B3D06}" srcOrd="1" destOrd="0" presId="urn:microsoft.com/office/officeart/2005/8/layout/orgChart1"/>
    <dgm:cxn modelId="{7A6553EE-EF02-4869-8B79-38F938781AD4}" type="presOf" srcId="{C001D66D-52E5-472B-A9FB-7EEFA37CA3F9}" destId="{3A853F01-EB2F-4F7D-8690-E937F21F97BB}" srcOrd="0" destOrd="0" presId="urn:microsoft.com/office/officeart/2005/8/layout/orgChart1"/>
    <dgm:cxn modelId="{D27E11AA-D1FB-4825-8930-F017DDD3E305}" type="presOf" srcId="{1B6AF1F1-4270-4B2D-9E6D-802E608DD24E}" destId="{1A8ED15A-EED4-42A5-A197-12A1B9256C3D}" srcOrd="0" destOrd="0" presId="urn:microsoft.com/office/officeart/2005/8/layout/orgChart1"/>
    <dgm:cxn modelId="{F82A2657-8190-4A1B-B08F-EA55BEC18279}" type="presOf" srcId="{62128481-B538-4A6F-9934-303EAFA7AB30}" destId="{7EBE60D4-1771-4451-98DC-CD5EE224EE91}" srcOrd="0" destOrd="0" presId="urn:microsoft.com/office/officeart/2005/8/layout/orgChart1"/>
    <dgm:cxn modelId="{D795ECC7-EDC8-4843-B5AC-7187B7D6E7DE}" srcId="{1B6AF1F1-4270-4B2D-9E6D-802E608DD24E}" destId="{D1D82688-3913-4808-832E-4FB5FE7A474D}" srcOrd="1" destOrd="0" parTransId="{62128481-B538-4A6F-9934-303EAFA7AB30}" sibTransId="{83F3790B-B9FF-45C1-9ED7-461E010A6776}"/>
    <dgm:cxn modelId="{3E5F603F-44F7-4389-88AC-B1089DF3EAF7}" type="presOf" srcId="{D1D82688-3913-4808-832E-4FB5FE7A474D}" destId="{00D7C25B-D00D-43EE-84CB-1110A18D04DE}" srcOrd="0" destOrd="0" presId="urn:microsoft.com/office/officeart/2005/8/layout/orgChart1"/>
    <dgm:cxn modelId="{AA30201E-FCD6-41EE-A303-7C98159B53F5}" srcId="{1B6AF1F1-4270-4B2D-9E6D-802E608DD24E}" destId="{E93AEF37-327A-4A61-A9AC-818611410B89}" srcOrd="2" destOrd="0" parTransId="{4CC26ABD-F447-4B6A-8573-2D736F1D367E}" sibTransId="{5259D9FF-890B-466E-8142-6E4FBE28781E}"/>
    <dgm:cxn modelId="{1CE7590E-7BC4-47F3-B767-C02CB1796B15}" type="presOf" srcId="{FFF226A6-989C-4192-8BBD-979F464E003F}" destId="{2820805B-9265-4F8A-9E41-592FAE2E64A6}" srcOrd="0" destOrd="0" presId="urn:microsoft.com/office/officeart/2005/8/layout/orgChart1"/>
    <dgm:cxn modelId="{E4C90FD4-38E0-47C4-9A48-0A064DEA0172}" type="presOf" srcId="{E93AEF37-327A-4A61-A9AC-818611410B89}" destId="{6F4ACD5D-CD2E-4F2E-BF32-7666B0E46B88}" srcOrd="0" destOrd="0" presId="urn:microsoft.com/office/officeart/2005/8/layout/orgChart1"/>
    <dgm:cxn modelId="{B0F218A8-EFFA-4128-BFED-980DD4083A1F}" type="presOf" srcId="{D1D82688-3913-4808-832E-4FB5FE7A474D}" destId="{0BFBA39B-56FF-4DAB-9F17-2EE3EA85B647}" srcOrd="1" destOrd="0" presId="urn:microsoft.com/office/officeart/2005/8/layout/orgChart1"/>
    <dgm:cxn modelId="{6F3A31DF-E2F4-40EA-A713-D56D84ADB256}" type="presOf" srcId="{C001D66D-52E5-472B-A9FB-7EEFA37CA3F9}" destId="{1F7E50EC-7890-47D1-91E3-9F64FD7ACB9A}" srcOrd="1" destOrd="0" presId="urn:microsoft.com/office/officeart/2005/8/layout/orgChart1"/>
    <dgm:cxn modelId="{AF5C20C2-5EC3-4F74-9949-701A049146B0}" type="presOf" srcId="{1B6AF1F1-4270-4B2D-9E6D-802E608DD24E}" destId="{B5BDEF20-AB98-4217-BD60-4AC1C679E1AE}" srcOrd="1" destOrd="0" presId="urn:microsoft.com/office/officeart/2005/8/layout/orgChart1"/>
    <dgm:cxn modelId="{D438C0CE-5CA3-476C-8221-17CA80A7C326}" type="presParOf" srcId="{2820805B-9265-4F8A-9E41-592FAE2E64A6}" destId="{2FF37617-0150-4048-95C0-8E468133A226}" srcOrd="0" destOrd="0" presId="urn:microsoft.com/office/officeart/2005/8/layout/orgChart1"/>
    <dgm:cxn modelId="{E0E445B2-C369-4E6D-BD37-B97F4F0680D6}" type="presParOf" srcId="{2FF37617-0150-4048-95C0-8E468133A226}" destId="{0589F4FC-37A1-4E28-9436-B820CA21B6C2}" srcOrd="0" destOrd="0" presId="urn:microsoft.com/office/officeart/2005/8/layout/orgChart1"/>
    <dgm:cxn modelId="{CB48F770-B0F8-4DAB-858A-8B3FB23D95EC}" type="presParOf" srcId="{0589F4FC-37A1-4E28-9436-B820CA21B6C2}" destId="{1A8ED15A-EED4-42A5-A197-12A1B9256C3D}" srcOrd="0" destOrd="0" presId="urn:microsoft.com/office/officeart/2005/8/layout/orgChart1"/>
    <dgm:cxn modelId="{14FE03C1-78D4-4D0B-BE53-98968725D03D}" type="presParOf" srcId="{0589F4FC-37A1-4E28-9436-B820CA21B6C2}" destId="{B5BDEF20-AB98-4217-BD60-4AC1C679E1AE}" srcOrd="1" destOrd="0" presId="urn:microsoft.com/office/officeart/2005/8/layout/orgChart1"/>
    <dgm:cxn modelId="{BBEDC23D-1847-4B01-9F36-DA10DCBC9587}" type="presParOf" srcId="{2FF37617-0150-4048-95C0-8E468133A226}" destId="{E72CBDDA-4571-4698-AD69-7F092BBFAFF2}" srcOrd="1" destOrd="0" presId="urn:microsoft.com/office/officeart/2005/8/layout/orgChart1"/>
    <dgm:cxn modelId="{038293DA-01A2-4F19-AFA9-27F28264B048}" type="presParOf" srcId="{E72CBDDA-4571-4698-AD69-7F092BBFAFF2}" destId="{E69A0E0B-8ADF-4B58-A52D-95A8A1F3E3CB}" srcOrd="0" destOrd="0" presId="urn:microsoft.com/office/officeart/2005/8/layout/orgChart1"/>
    <dgm:cxn modelId="{C14C12A5-B4C8-4161-BCE2-B968307644EE}" type="presParOf" srcId="{E72CBDDA-4571-4698-AD69-7F092BBFAFF2}" destId="{BD7269CC-D987-4D72-B274-96B1404AEA23}" srcOrd="1" destOrd="0" presId="urn:microsoft.com/office/officeart/2005/8/layout/orgChart1"/>
    <dgm:cxn modelId="{97461EF8-1A6B-494E-9176-2657E1F022B8}" type="presParOf" srcId="{BD7269CC-D987-4D72-B274-96B1404AEA23}" destId="{9E0CD376-5B25-42A5-8DB1-C7920489B125}" srcOrd="0" destOrd="0" presId="urn:microsoft.com/office/officeart/2005/8/layout/orgChart1"/>
    <dgm:cxn modelId="{6DE1CDFA-EEE2-47C2-AE4D-BB3D5B39DE8E}" type="presParOf" srcId="{9E0CD376-5B25-42A5-8DB1-C7920489B125}" destId="{3A853F01-EB2F-4F7D-8690-E937F21F97BB}" srcOrd="0" destOrd="0" presId="urn:microsoft.com/office/officeart/2005/8/layout/orgChart1"/>
    <dgm:cxn modelId="{18293DDB-8979-421E-9D67-09585006FAEC}" type="presParOf" srcId="{9E0CD376-5B25-42A5-8DB1-C7920489B125}" destId="{1F7E50EC-7890-47D1-91E3-9F64FD7ACB9A}" srcOrd="1" destOrd="0" presId="urn:microsoft.com/office/officeart/2005/8/layout/orgChart1"/>
    <dgm:cxn modelId="{A02FA0F6-E26B-4988-ACA3-96D2713CCA38}" type="presParOf" srcId="{BD7269CC-D987-4D72-B274-96B1404AEA23}" destId="{124E7FE4-A473-4540-A655-7F438A47D559}" srcOrd="1" destOrd="0" presId="urn:microsoft.com/office/officeart/2005/8/layout/orgChart1"/>
    <dgm:cxn modelId="{6FB5983D-F4A8-452E-B6D4-A62AD776A1B6}" type="presParOf" srcId="{BD7269CC-D987-4D72-B274-96B1404AEA23}" destId="{5D9E0530-C5D9-42F1-8BEC-E0A58EB8DDB3}" srcOrd="2" destOrd="0" presId="urn:microsoft.com/office/officeart/2005/8/layout/orgChart1"/>
    <dgm:cxn modelId="{655E312F-8788-4C5A-86EA-06EA82AC0CCB}" type="presParOf" srcId="{E72CBDDA-4571-4698-AD69-7F092BBFAFF2}" destId="{7EBE60D4-1771-4451-98DC-CD5EE224EE91}" srcOrd="2" destOrd="0" presId="urn:microsoft.com/office/officeart/2005/8/layout/orgChart1"/>
    <dgm:cxn modelId="{1561F2E8-12CA-4D52-B1B4-B3DE9B80A0A9}" type="presParOf" srcId="{E72CBDDA-4571-4698-AD69-7F092BBFAFF2}" destId="{05E93A32-D74B-4CC2-B31C-C2A381C676A5}" srcOrd="3" destOrd="0" presId="urn:microsoft.com/office/officeart/2005/8/layout/orgChart1"/>
    <dgm:cxn modelId="{B8E1BD16-8788-4550-ADD5-A55B2B09E354}" type="presParOf" srcId="{05E93A32-D74B-4CC2-B31C-C2A381C676A5}" destId="{25C429B2-181F-4DAE-9D90-106678D89153}" srcOrd="0" destOrd="0" presId="urn:microsoft.com/office/officeart/2005/8/layout/orgChart1"/>
    <dgm:cxn modelId="{76FD4D9E-5E69-4231-8499-CA7391510216}" type="presParOf" srcId="{25C429B2-181F-4DAE-9D90-106678D89153}" destId="{00D7C25B-D00D-43EE-84CB-1110A18D04DE}" srcOrd="0" destOrd="0" presId="urn:microsoft.com/office/officeart/2005/8/layout/orgChart1"/>
    <dgm:cxn modelId="{EFFB8CAE-4A03-442B-ABEE-6D6FA7571BEB}" type="presParOf" srcId="{25C429B2-181F-4DAE-9D90-106678D89153}" destId="{0BFBA39B-56FF-4DAB-9F17-2EE3EA85B647}" srcOrd="1" destOrd="0" presId="urn:microsoft.com/office/officeart/2005/8/layout/orgChart1"/>
    <dgm:cxn modelId="{13C57F5D-4106-4431-B4C3-10A634F049E1}" type="presParOf" srcId="{05E93A32-D74B-4CC2-B31C-C2A381C676A5}" destId="{5D7098E0-F552-482D-B3FB-0A8E77C6343F}" srcOrd="1" destOrd="0" presId="urn:microsoft.com/office/officeart/2005/8/layout/orgChart1"/>
    <dgm:cxn modelId="{74C179B5-1A12-43E3-AE75-5FC10D240A1A}" type="presParOf" srcId="{05E93A32-D74B-4CC2-B31C-C2A381C676A5}" destId="{E43A2517-AC85-4144-AABE-11DF8AA20EE9}" srcOrd="2" destOrd="0" presId="urn:microsoft.com/office/officeart/2005/8/layout/orgChart1"/>
    <dgm:cxn modelId="{8223939E-B40A-4717-BADA-E4C7454EDEA9}" type="presParOf" srcId="{E72CBDDA-4571-4698-AD69-7F092BBFAFF2}" destId="{67919770-6251-4BCB-8152-2AD9B8AC8057}" srcOrd="4" destOrd="0" presId="urn:microsoft.com/office/officeart/2005/8/layout/orgChart1"/>
    <dgm:cxn modelId="{D8B9388A-A865-48C2-B83E-DE8A92EB52C1}" type="presParOf" srcId="{E72CBDDA-4571-4698-AD69-7F092BBFAFF2}" destId="{31740DC9-D4D7-4207-AF6F-1A99343BA90D}" srcOrd="5" destOrd="0" presId="urn:microsoft.com/office/officeart/2005/8/layout/orgChart1"/>
    <dgm:cxn modelId="{26D05C2C-C97A-46A4-B98B-CF5181FA39A2}" type="presParOf" srcId="{31740DC9-D4D7-4207-AF6F-1A99343BA90D}" destId="{8D0421CA-9C59-4EE4-B586-A4752E8EEB94}" srcOrd="0" destOrd="0" presId="urn:microsoft.com/office/officeart/2005/8/layout/orgChart1"/>
    <dgm:cxn modelId="{6EBA0006-AD0A-4D5C-9933-DF4E324C8726}" type="presParOf" srcId="{8D0421CA-9C59-4EE4-B586-A4752E8EEB94}" destId="{6F4ACD5D-CD2E-4F2E-BF32-7666B0E46B88}" srcOrd="0" destOrd="0" presId="urn:microsoft.com/office/officeart/2005/8/layout/orgChart1"/>
    <dgm:cxn modelId="{989D956C-BA49-4B86-B7E2-38F9D491F42C}" type="presParOf" srcId="{8D0421CA-9C59-4EE4-B586-A4752E8EEB94}" destId="{F67C3BCA-3754-4C81-BFCC-C7EA047B3D06}" srcOrd="1" destOrd="0" presId="urn:microsoft.com/office/officeart/2005/8/layout/orgChart1"/>
    <dgm:cxn modelId="{D4DD5D7E-DCA9-4F86-9179-6335DF9A1E40}" type="presParOf" srcId="{31740DC9-D4D7-4207-AF6F-1A99343BA90D}" destId="{4B4C1B4F-ACC8-4134-91D9-2150753A4484}" srcOrd="1" destOrd="0" presId="urn:microsoft.com/office/officeart/2005/8/layout/orgChart1"/>
    <dgm:cxn modelId="{A587939F-1627-4400-ADE3-4A6F6ECFB08F}" type="presParOf" srcId="{31740DC9-D4D7-4207-AF6F-1A99343BA90D}" destId="{5F9FF433-2FFC-4923-AB4A-DD678E436339}" srcOrd="2" destOrd="0" presId="urn:microsoft.com/office/officeart/2005/8/layout/orgChart1"/>
    <dgm:cxn modelId="{1CC8A6B5-D4E5-474B-985F-FC450AB04388}" type="presParOf" srcId="{2FF37617-0150-4048-95C0-8E468133A226}" destId="{C2F1F24B-A095-4580-B06C-4652A8B8ECE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919770-6251-4BCB-8152-2AD9B8AC8057}">
      <dsp:nvSpPr>
        <dsp:cNvPr id="0" name=""/>
        <dsp:cNvSpPr/>
      </dsp:nvSpPr>
      <dsp:spPr>
        <a:xfrm>
          <a:off x="4114799" y="1739918"/>
          <a:ext cx="2911251" cy="505258"/>
        </a:xfrm>
        <a:custGeom>
          <a:avLst/>
          <a:gdLst/>
          <a:ahLst/>
          <a:cxnLst/>
          <a:rect l="0" t="0" r="0" b="0"/>
          <a:pathLst>
            <a:path>
              <a:moveTo>
                <a:pt x="0" y="0"/>
              </a:moveTo>
              <a:lnTo>
                <a:pt x="0" y="252629"/>
              </a:lnTo>
              <a:lnTo>
                <a:pt x="2911251" y="252629"/>
              </a:lnTo>
              <a:lnTo>
                <a:pt x="2911251"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BE60D4-1771-4451-98DC-CD5EE224EE91}">
      <dsp:nvSpPr>
        <dsp:cNvPr id="0" name=""/>
        <dsp:cNvSpPr/>
      </dsp:nvSpPr>
      <dsp:spPr>
        <a:xfrm>
          <a:off x="4069079" y="1739918"/>
          <a:ext cx="91440" cy="505258"/>
        </a:xfrm>
        <a:custGeom>
          <a:avLst/>
          <a:gdLst/>
          <a:ahLst/>
          <a:cxnLst/>
          <a:rect l="0" t="0" r="0" b="0"/>
          <a:pathLst>
            <a:path>
              <a:moveTo>
                <a:pt x="45720" y="0"/>
              </a:moveTo>
              <a:lnTo>
                <a:pt x="45720"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9A0E0B-8ADF-4B58-A52D-95A8A1F3E3CB}">
      <dsp:nvSpPr>
        <dsp:cNvPr id="0" name=""/>
        <dsp:cNvSpPr/>
      </dsp:nvSpPr>
      <dsp:spPr>
        <a:xfrm>
          <a:off x="1203548" y="1739918"/>
          <a:ext cx="2911251" cy="505258"/>
        </a:xfrm>
        <a:custGeom>
          <a:avLst/>
          <a:gdLst/>
          <a:ahLst/>
          <a:cxnLst/>
          <a:rect l="0" t="0" r="0" b="0"/>
          <a:pathLst>
            <a:path>
              <a:moveTo>
                <a:pt x="2911251" y="0"/>
              </a:moveTo>
              <a:lnTo>
                <a:pt x="2911251" y="252629"/>
              </a:lnTo>
              <a:lnTo>
                <a:pt x="0" y="252629"/>
              </a:lnTo>
              <a:lnTo>
                <a:pt x="0"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8ED15A-EED4-42A5-A197-12A1B9256C3D}">
      <dsp:nvSpPr>
        <dsp:cNvPr id="0" name=""/>
        <dsp:cNvSpPr/>
      </dsp:nvSpPr>
      <dsp:spPr>
        <a:xfrm>
          <a:off x="2911803" y="536922"/>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l-GR" sz="1500" kern="1200" dirty="0" smtClean="0"/>
            <a:t>ΒΑΡΥΤΗΤΑ</a:t>
          </a:r>
          <a:endParaRPr lang="el-GR" sz="1500" kern="1200" dirty="0"/>
        </a:p>
      </dsp:txBody>
      <dsp:txXfrm>
        <a:off x="2911803" y="536922"/>
        <a:ext cx="2405992" cy="1202996"/>
      </dsp:txXfrm>
    </dsp:sp>
    <dsp:sp modelId="{3A853F01-EB2F-4F7D-8690-E937F21F97BB}">
      <dsp:nvSpPr>
        <dsp:cNvPr id="0" name=""/>
        <dsp:cNvSpPr/>
      </dsp:nvSpPr>
      <dsp:spPr>
        <a:xfrm>
          <a:off x="552" y="2245177"/>
          <a:ext cx="2405992" cy="174386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l-GR" sz="1500" kern="1200" dirty="0" smtClean="0"/>
            <a:t> είναι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sz="1500" kern="1200" dirty="0"/>
        </a:p>
      </dsp:txBody>
      <dsp:txXfrm>
        <a:off x="552" y="2245177"/>
        <a:ext cx="2405992" cy="1743863"/>
      </dsp:txXfrm>
    </dsp:sp>
    <dsp:sp modelId="{00D7C25B-D00D-43EE-84CB-1110A18D04DE}">
      <dsp:nvSpPr>
        <dsp:cNvPr id="0" name=""/>
        <dsp:cNvSpPr/>
      </dsp:nvSpPr>
      <dsp:spPr>
        <a:xfrm>
          <a:off x="2911803" y="2245177"/>
          <a:ext cx="2405992" cy="145583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l-GR" sz="1500" kern="1200" dirty="0" smtClean="0"/>
            <a:t>Η σωστή λειτουργία ενός μεγάλου αριθμού μηχανών, συσκευών και συστημάτων εξαρτάται με κάποιο τρόπο από τη βαρύτητα.</a:t>
          </a:r>
          <a:endParaRPr lang="el-GR" sz="1500" kern="1200" dirty="0"/>
        </a:p>
      </dsp:txBody>
      <dsp:txXfrm>
        <a:off x="2911803" y="2245177"/>
        <a:ext cx="2405992" cy="1455830"/>
      </dsp:txXfrm>
    </dsp:sp>
    <dsp:sp modelId="{6F4ACD5D-CD2E-4F2E-BF32-7666B0E46B88}">
      <dsp:nvSpPr>
        <dsp:cNvPr id="0" name=""/>
        <dsp:cNvSpPr/>
      </dsp:nvSpPr>
      <dsp:spPr>
        <a:xfrm>
          <a:off x="5823054" y="2245177"/>
          <a:ext cx="2405992" cy="156465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l-GR" sz="1500" kern="1200" dirty="0" smtClean="0"/>
            <a:t> με τη βοήθεια της βαρύτητας έχουμε τη δυνατότητα να παράγουμε ηλεκτρικό ρεύμα από τα υδροηλεκτρικά εργοστάσια.</a:t>
          </a:r>
          <a:endParaRPr lang="el-GR" sz="1500" kern="1200" dirty="0"/>
        </a:p>
      </dsp:txBody>
      <dsp:txXfrm>
        <a:off x="5823054" y="2245177"/>
        <a:ext cx="2405992" cy="156465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8675C3-5B5E-4B0C-AF33-F7B4EAF252A1}"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DDB793-D598-4F56-AB5B-ABB84ECBAD20}" type="slidenum">
              <a:rPr lang="el-GR" smtClean="0"/>
              <a:t>‹#›</a:t>
            </a:fld>
            <a:endParaRPr lang="el-GR"/>
          </a:p>
        </p:txBody>
      </p:sp>
    </p:spTree>
    <p:extLst>
      <p:ext uri="{BB962C8B-B14F-4D97-AF65-F5344CB8AC3E}">
        <p14:creationId xmlns:p14="http://schemas.microsoft.com/office/powerpoint/2010/main" val="708180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8598062F-304A-468B-9EDF-587B349765F3}" type="datetime1">
              <a:rPr lang="el-GR" smtClean="0"/>
              <a:t>23/4/2018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FCC78504-362A-472B-B45E-1B2CFD30BDE2}" type="slidenum">
              <a:rPr lang="el-GR" smtClean="0"/>
              <a:t>‹#›</a:t>
            </a:fld>
            <a:endParaRPr lang="el-GR"/>
          </a:p>
        </p:txBody>
      </p:sp>
    </p:spTree>
    <p:extLst>
      <p:ext uri="{BB962C8B-B14F-4D97-AF65-F5344CB8AC3E}">
        <p14:creationId xmlns:p14="http://schemas.microsoft.com/office/powerpoint/2010/main" val="2755918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06260DBD-A7FC-416B-B9BB-C680639FAE4C}" type="datetime1">
              <a:rPr lang="el-GR" smtClean="0"/>
              <a:t>23/4/2018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FCC78504-362A-472B-B45E-1B2CFD30BDE2}" type="slidenum">
              <a:rPr lang="el-GR" smtClean="0"/>
              <a:t>‹#›</a:t>
            </a:fld>
            <a:endParaRPr lang="el-GR"/>
          </a:p>
        </p:txBody>
      </p:sp>
    </p:spTree>
    <p:extLst>
      <p:ext uri="{BB962C8B-B14F-4D97-AF65-F5344CB8AC3E}">
        <p14:creationId xmlns:p14="http://schemas.microsoft.com/office/powerpoint/2010/main" val="1645520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0E785805-C0EF-4C41-925F-EAB292D5E73E}" type="datetime1">
              <a:rPr lang="el-GR" smtClean="0"/>
              <a:t>23/4/2018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FCC78504-362A-472B-B45E-1B2CFD30BDE2}" type="slidenum">
              <a:rPr lang="el-GR" smtClean="0"/>
              <a:t>‹#›</a:t>
            </a:fld>
            <a:endParaRPr lang="el-GR"/>
          </a:p>
        </p:txBody>
      </p:sp>
    </p:spTree>
    <p:extLst>
      <p:ext uri="{BB962C8B-B14F-4D97-AF65-F5344CB8AC3E}">
        <p14:creationId xmlns:p14="http://schemas.microsoft.com/office/powerpoint/2010/main" val="3038451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4F14FFD3-0B0A-46B8-8492-6E2C2A842979}" type="datetime1">
              <a:rPr lang="el-GR" smtClean="0"/>
              <a:t>23/4/2018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FCC78504-362A-472B-B45E-1B2CFD30BDE2}" type="slidenum">
              <a:rPr lang="el-GR" smtClean="0"/>
              <a:t>‹#›</a:t>
            </a:fld>
            <a:endParaRPr lang="el-GR"/>
          </a:p>
        </p:txBody>
      </p:sp>
    </p:spTree>
    <p:extLst>
      <p:ext uri="{BB962C8B-B14F-4D97-AF65-F5344CB8AC3E}">
        <p14:creationId xmlns:p14="http://schemas.microsoft.com/office/powerpoint/2010/main" val="42126927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2C7FAE1D-8925-4628-8EA8-1682F9EBD19C}" type="datetime1">
              <a:rPr lang="el-GR" smtClean="0"/>
              <a:t>23/4/2018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FCC78504-362A-472B-B45E-1B2CFD30BDE2}" type="slidenum">
              <a:rPr lang="el-GR" smtClean="0"/>
              <a:t>‹#›</a:t>
            </a:fld>
            <a:endParaRPr lang="el-GR"/>
          </a:p>
        </p:txBody>
      </p:sp>
    </p:spTree>
    <p:extLst>
      <p:ext uri="{BB962C8B-B14F-4D97-AF65-F5344CB8AC3E}">
        <p14:creationId xmlns:p14="http://schemas.microsoft.com/office/powerpoint/2010/main" val="3866509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3436B687-268A-4C5A-90D3-D769E58CD889}" type="datetime1">
              <a:rPr lang="el-GR" smtClean="0"/>
              <a:t>23/4/2018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FCC78504-362A-472B-B45E-1B2CFD30BDE2}" type="slidenum">
              <a:rPr lang="el-GR" smtClean="0"/>
              <a:t>‹#›</a:t>
            </a:fld>
            <a:endParaRPr lang="el-GR"/>
          </a:p>
        </p:txBody>
      </p:sp>
    </p:spTree>
    <p:extLst>
      <p:ext uri="{BB962C8B-B14F-4D97-AF65-F5344CB8AC3E}">
        <p14:creationId xmlns:p14="http://schemas.microsoft.com/office/powerpoint/2010/main" val="136385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E41251A9-5128-4E1E-8A16-93C0402BFA8E}" type="datetime1">
              <a:rPr lang="el-GR" smtClean="0"/>
              <a:t>23/4/2018</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FCC78504-362A-472B-B45E-1B2CFD30BDE2}" type="slidenum">
              <a:rPr lang="el-GR" smtClean="0"/>
              <a:t>‹#›</a:t>
            </a:fld>
            <a:endParaRPr lang="el-GR"/>
          </a:p>
        </p:txBody>
      </p:sp>
    </p:spTree>
    <p:extLst>
      <p:ext uri="{BB962C8B-B14F-4D97-AF65-F5344CB8AC3E}">
        <p14:creationId xmlns:p14="http://schemas.microsoft.com/office/powerpoint/2010/main" val="1278020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4DDFBD9D-D816-4190-874F-1A8D479D57C1}" type="datetime1">
              <a:rPr lang="el-GR" smtClean="0"/>
              <a:t>23/4/2018</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FCC78504-362A-472B-B45E-1B2CFD30BDE2}" type="slidenum">
              <a:rPr lang="el-GR" smtClean="0"/>
              <a:t>‹#›</a:t>
            </a:fld>
            <a:endParaRPr lang="el-GR"/>
          </a:p>
        </p:txBody>
      </p:sp>
    </p:spTree>
    <p:extLst>
      <p:ext uri="{BB962C8B-B14F-4D97-AF65-F5344CB8AC3E}">
        <p14:creationId xmlns:p14="http://schemas.microsoft.com/office/powerpoint/2010/main" val="3456638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DA167F7A-B968-4A65-BCAE-FCDFC2312697}" type="datetime1">
              <a:rPr lang="el-GR" smtClean="0"/>
              <a:t>23/4/2018</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FCC78504-362A-472B-B45E-1B2CFD30BDE2}" type="slidenum">
              <a:rPr lang="el-GR" smtClean="0"/>
              <a:t>‹#›</a:t>
            </a:fld>
            <a:endParaRPr lang="el-GR"/>
          </a:p>
        </p:txBody>
      </p:sp>
    </p:spTree>
    <p:extLst>
      <p:ext uri="{BB962C8B-B14F-4D97-AF65-F5344CB8AC3E}">
        <p14:creationId xmlns:p14="http://schemas.microsoft.com/office/powerpoint/2010/main" val="1892925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EAAAA9D5-9099-4D04-809F-50AA2D7C2E29}" type="datetime1">
              <a:rPr lang="el-GR" smtClean="0"/>
              <a:t>23/4/2018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FCC78504-362A-472B-B45E-1B2CFD30BDE2}" type="slidenum">
              <a:rPr lang="el-GR" smtClean="0"/>
              <a:t>‹#›</a:t>
            </a:fld>
            <a:endParaRPr lang="el-GR"/>
          </a:p>
        </p:txBody>
      </p:sp>
    </p:spTree>
    <p:extLst>
      <p:ext uri="{BB962C8B-B14F-4D97-AF65-F5344CB8AC3E}">
        <p14:creationId xmlns:p14="http://schemas.microsoft.com/office/powerpoint/2010/main" val="690989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F4870A6B-A537-4334-BF18-3097233F8529}" type="datetime1">
              <a:rPr lang="el-GR" smtClean="0"/>
              <a:t>23/4/2018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FCC78504-362A-472B-B45E-1B2CFD30BDE2}" type="slidenum">
              <a:rPr lang="el-GR" smtClean="0"/>
              <a:t>‹#›</a:t>
            </a:fld>
            <a:endParaRPr lang="el-GR"/>
          </a:p>
        </p:txBody>
      </p:sp>
    </p:spTree>
    <p:extLst>
      <p:ext uri="{BB962C8B-B14F-4D97-AF65-F5344CB8AC3E}">
        <p14:creationId xmlns:p14="http://schemas.microsoft.com/office/powerpoint/2010/main" val="584318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dirty="0" smtClean="0"/>
              <a:t>Στυλ κύριου τίτλου</a:t>
            </a:r>
            <a:endParaRPr lang="el-GR" dirty="0"/>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smtClean="0"/>
              <a:t>Στυλ υποδείγματος κειμένου</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8F192A-CAE7-4D3E-96E8-EB5E239C6757}" type="datetime1">
              <a:rPr lang="el-GR" smtClean="0"/>
              <a:t>23/4/2018</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dirty="0"/>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C78504-362A-472B-B45E-1B2CFD30BDE2}" type="slidenum">
              <a:rPr lang="el-GR" smtClean="0"/>
              <a:t>‹#›</a:t>
            </a:fld>
            <a:endParaRPr lang="el-GR"/>
          </a:p>
        </p:txBody>
      </p:sp>
      <p:pic>
        <p:nvPicPr>
          <p:cNvPr id="11" name="Εικόνα 10"/>
          <p:cNvPicPr>
            <a:picLocks noChangeAspect="1"/>
          </p:cNvPicPr>
          <p:nvPr userDrawn="1"/>
        </p:nvPicPr>
        <p:blipFill rotWithShape="1">
          <a:blip r:embed="rId13">
            <a:extLst>
              <a:ext uri="{28A0092B-C50C-407E-A947-70E740481C1C}">
                <a14:useLocalDpi xmlns:a14="http://schemas.microsoft.com/office/drawing/2010/main" val="0"/>
              </a:ext>
            </a:extLst>
          </a:blip>
          <a:srcRect l="11973" t="15398" r="7117" b="2832"/>
          <a:stretch/>
        </p:blipFill>
        <p:spPr>
          <a:xfrm>
            <a:off x="1" y="17727"/>
            <a:ext cx="1332523" cy="1539065"/>
          </a:xfrm>
          <a:prstGeom prst="rect">
            <a:avLst/>
          </a:prstGeom>
        </p:spPr>
      </p:pic>
      <p:pic>
        <p:nvPicPr>
          <p:cNvPr id="12" name="Εικόνα 11"/>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 y="5613171"/>
            <a:ext cx="899591" cy="1238704"/>
          </a:xfrm>
          <a:prstGeom prst="rect">
            <a:avLst/>
          </a:prstGeom>
        </p:spPr>
      </p:pic>
    </p:spTree>
    <p:extLst>
      <p:ext uri="{BB962C8B-B14F-4D97-AF65-F5344CB8AC3E}">
        <p14:creationId xmlns:p14="http://schemas.microsoft.com/office/powerpoint/2010/main" val="950905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403648" y="1"/>
            <a:ext cx="7740352" cy="1483524"/>
          </a:xfrm>
          <a:solidFill>
            <a:schemeClr val="tx1"/>
          </a:solidFill>
        </p:spPr>
        <p:txBody>
          <a:bodyPr/>
          <a:lstStyle/>
          <a:p>
            <a:r>
              <a:rPr lang="el-GR" dirty="0" smtClean="0">
                <a:solidFill>
                  <a:schemeClr val="bg1"/>
                </a:solidFill>
              </a:rPr>
              <a:t>Η ΒΑΡΥΤΗΤΑ</a:t>
            </a:r>
            <a:endParaRPr lang="el-GR" dirty="0">
              <a:solidFill>
                <a:schemeClr val="bg1"/>
              </a:solidFill>
            </a:endParaRPr>
          </a:p>
        </p:txBody>
      </p:sp>
      <p:sp>
        <p:nvSpPr>
          <p:cNvPr id="3" name="Υπότιτλος 2"/>
          <p:cNvSpPr>
            <a:spLocks noGrp="1"/>
          </p:cNvSpPr>
          <p:nvPr>
            <p:ph type="subTitle" idx="1"/>
          </p:nvPr>
        </p:nvSpPr>
        <p:spPr/>
        <p:txBody>
          <a:bodyPr/>
          <a:lstStyle/>
          <a:p>
            <a:r>
              <a:rPr lang="el-GR" dirty="0" smtClean="0"/>
              <a:t>Α.Μ.4564</a:t>
            </a:r>
          </a:p>
          <a:p>
            <a:r>
              <a:rPr lang="el-GR" dirty="0" smtClean="0"/>
              <a:t>ΚΑΠΩΝΗ ΠΑΝΑΓΙΩΤΑ</a:t>
            </a:r>
            <a:endParaRPr lang="el-GR" dirty="0"/>
          </a:p>
        </p:txBody>
      </p:sp>
      <p:sp>
        <p:nvSpPr>
          <p:cNvPr id="5" name="Θέση υποσέλιδου 4"/>
          <p:cNvSpPr>
            <a:spLocks noGrp="1"/>
          </p:cNvSpPr>
          <p:nvPr>
            <p:ph type="ftr" sz="quarter" idx="11"/>
          </p:nvPr>
        </p:nvSpPr>
        <p:spPr/>
        <p:txBody>
          <a:bodyPr/>
          <a:lstStyle/>
          <a:p>
            <a:r>
              <a:rPr lang="el-GR" dirty="0" smtClean="0"/>
              <a:t>Η ΒΑΡΥΤΗΤΑ</a:t>
            </a:r>
            <a:endParaRPr lang="el-GR" dirty="0"/>
          </a:p>
        </p:txBody>
      </p:sp>
      <p:sp>
        <p:nvSpPr>
          <p:cNvPr id="6" name="Θέση αριθμού διαφάνειας 5"/>
          <p:cNvSpPr>
            <a:spLocks noGrp="1"/>
          </p:cNvSpPr>
          <p:nvPr>
            <p:ph type="sldNum" sz="quarter" idx="12"/>
          </p:nvPr>
        </p:nvSpPr>
        <p:spPr/>
        <p:txBody>
          <a:bodyPr/>
          <a:lstStyle/>
          <a:p>
            <a:fld id="{FCC78504-362A-472B-B45E-1B2CFD30BDE2}" type="slidenum">
              <a:rPr lang="el-GR" smtClean="0"/>
              <a:t>1</a:t>
            </a:fld>
            <a:endParaRPr lang="el-GR"/>
          </a:p>
        </p:txBody>
      </p:sp>
      <p:sp>
        <p:nvSpPr>
          <p:cNvPr id="7" name="TextBox 6"/>
          <p:cNvSpPr txBox="1"/>
          <p:nvPr/>
        </p:nvSpPr>
        <p:spPr>
          <a:xfrm>
            <a:off x="1403648" y="0"/>
            <a:ext cx="2592288" cy="646331"/>
          </a:xfrm>
          <a:prstGeom prst="rect">
            <a:avLst/>
          </a:prstGeom>
          <a:noFill/>
        </p:spPr>
        <p:txBody>
          <a:bodyPr wrap="square" rtlCol="0">
            <a:spAutoFit/>
          </a:bodyPr>
          <a:lstStyle/>
          <a:p>
            <a:r>
              <a:rPr lang="el-GR" i="1" dirty="0" smtClean="0">
                <a:solidFill>
                  <a:schemeClr val="bg1"/>
                </a:solidFill>
              </a:rPr>
              <a:t>Παιδαγωγικό Τμήμα Δημοτικής Εκπαίδευσης</a:t>
            </a:r>
            <a:endParaRPr lang="el-GR" i="1" dirty="0">
              <a:solidFill>
                <a:schemeClr val="bg1"/>
              </a:solidFill>
            </a:endParaRPr>
          </a:p>
        </p:txBody>
      </p:sp>
    </p:spTree>
    <p:extLst>
      <p:ext uri="{BB962C8B-B14F-4D97-AF65-F5344CB8AC3E}">
        <p14:creationId xmlns:p14="http://schemas.microsoft.com/office/powerpoint/2010/main" val="23209508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475656" y="0"/>
            <a:ext cx="7668344" cy="1417638"/>
          </a:xfrm>
          <a:solidFill>
            <a:schemeClr val="tx1"/>
          </a:solidFill>
        </p:spPr>
        <p:txBody>
          <a:bodyPr/>
          <a:lstStyle/>
          <a:p>
            <a:r>
              <a:rPr lang="el-GR" dirty="0" smtClean="0">
                <a:solidFill>
                  <a:schemeClr val="bg1"/>
                </a:solidFill>
              </a:rPr>
              <a:t>ΒΑΡΥΤΗΤΑ</a:t>
            </a:r>
            <a:endParaRPr lang="el-GR" dirty="0">
              <a:solidFill>
                <a:schemeClr val="bg1"/>
              </a:solidFill>
            </a:endParaRPr>
          </a:p>
        </p:txBody>
      </p:sp>
      <p:sp>
        <p:nvSpPr>
          <p:cNvPr id="4" name="Θέση περιεχομένου 3"/>
          <p:cNvSpPr>
            <a:spLocks noGrp="1"/>
          </p:cNvSpPr>
          <p:nvPr>
            <p:ph idx="1"/>
          </p:nvPr>
        </p:nvSpPr>
        <p:spPr/>
        <p:txBody>
          <a:bodyPr>
            <a:normAutofit fontScale="85000" lnSpcReduction="10000"/>
          </a:bodyPr>
          <a:lstStyle/>
          <a:p>
            <a:r>
              <a:rPr lang="el-GR" dirty="0" smtClean="0"/>
              <a:t>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a:t>
            </a:r>
          </a:p>
          <a:p>
            <a:endParaRPr lang="el-GR" dirty="0" smtClean="0"/>
          </a:p>
          <a:p>
            <a:r>
              <a:rPr lang="el-GR" dirty="0" smtClean="0"/>
              <a:t>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 </a:t>
            </a:r>
          </a:p>
          <a:p>
            <a:endParaRPr lang="el-GR" dirty="0"/>
          </a:p>
        </p:txBody>
      </p:sp>
      <p:sp>
        <p:nvSpPr>
          <p:cNvPr id="5" name="Θέση υποσέλιδου 4"/>
          <p:cNvSpPr>
            <a:spLocks noGrp="1"/>
          </p:cNvSpPr>
          <p:nvPr>
            <p:ph type="ftr" sz="quarter" idx="11"/>
          </p:nvPr>
        </p:nvSpPr>
        <p:spPr/>
        <p:txBody>
          <a:bodyPr/>
          <a:lstStyle/>
          <a:p>
            <a:r>
              <a:rPr lang="el-GR" dirty="0" smtClean="0"/>
              <a:t>Η ΒΑΡΥΤΗΤΑ</a:t>
            </a:r>
            <a:endParaRPr lang="el-GR" dirty="0"/>
          </a:p>
        </p:txBody>
      </p:sp>
      <p:sp>
        <p:nvSpPr>
          <p:cNvPr id="6" name="Θέση αριθμού διαφάνειας 5"/>
          <p:cNvSpPr>
            <a:spLocks noGrp="1"/>
          </p:cNvSpPr>
          <p:nvPr>
            <p:ph type="sldNum" sz="quarter" idx="12"/>
          </p:nvPr>
        </p:nvSpPr>
        <p:spPr/>
        <p:txBody>
          <a:bodyPr/>
          <a:lstStyle/>
          <a:p>
            <a:fld id="{FCC78504-362A-472B-B45E-1B2CFD30BDE2}" type="slidenum">
              <a:rPr lang="el-GR" smtClean="0"/>
              <a:t>2</a:t>
            </a:fld>
            <a:endParaRPr lang="el-GR"/>
          </a:p>
        </p:txBody>
      </p:sp>
      <p:sp>
        <p:nvSpPr>
          <p:cNvPr id="7" name="TextBox 6"/>
          <p:cNvSpPr txBox="1"/>
          <p:nvPr/>
        </p:nvSpPr>
        <p:spPr>
          <a:xfrm>
            <a:off x="1475656" y="0"/>
            <a:ext cx="2448272" cy="646331"/>
          </a:xfrm>
          <a:prstGeom prst="rect">
            <a:avLst/>
          </a:prstGeom>
          <a:noFill/>
        </p:spPr>
        <p:txBody>
          <a:bodyPr wrap="square" rtlCol="0">
            <a:spAutoFit/>
          </a:bodyPr>
          <a:lstStyle/>
          <a:p>
            <a:r>
              <a:rPr lang="el-GR" i="1" dirty="0" smtClean="0">
                <a:solidFill>
                  <a:schemeClr val="bg1"/>
                </a:solidFill>
              </a:rPr>
              <a:t>Παιδαγωγικό Τμήμα Δημοτικής Εκπαίδευσης</a:t>
            </a:r>
            <a:endParaRPr lang="el-GR" i="1" dirty="0">
              <a:solidFill>
                <a:schemeClr val="bg1"/>
              </a:solidFill>
            </a:endParaRPr>
          </a:p>
        </p:txBody>
      </p:sp>
    </p:spTree>
    <p:extLst>
      <p:ext uri="{BB962C8B-B14F-4D97-AF65-F5344CB8AC3E}">
        <p14:creationId xmlns:p14="http://schemas.microsoft.com/office/powerpoint/2010/main" val="637638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331640" y="0"/>
            <a:ext cx="7812360" cy="1143000"/>
          </a:xfrm>
          <a:solidFill>
            <a:schemeClr val="tx1"/>
          </a:solidFill>
        </p:spPr>
        <p:txBody>
          <a:bodyPr>
            <a:normAutofit fontScale="90000"/>
          </a:bodyPr>
          <a:lstStyle/>
          <a:p>
            <a:r>
              <a:rPr lang="el-GR" dirty="0" smtClean="0">
                <a:solidFill>
                  <a:schemeClr val="bg1"/>
                </a:solidFill>
              </a:rPr>
              <a:t>                  ΠΟΙΟΣ ΑΝΑΚΑΛΥΨΕ ΤΗΝ ΒΑΡΥΤΗΤΑ</a:t>
            </a:r>
            <a:endParaRPr lang="el-GR" dirty="0">
              <a:solidFill>
                <a:schemeClr val="bg1"/>
              </a:solidFill>
            </a:endParaRPr>
          </a:p>
        </p:txBody>
      </p:sp>
      <p:sp>
        <p:nvSpPr>
          <p:cNvPr id="4" name="Θέση υποσέλιδου 3"/>
          <p:cNvSpPr>
            <a:spLocks noGrp="1"/>
          </p:cNvSpPr>
          <p:nvPr>
            <p:ph type="ftr" sz="quarter" idx="11"/>
          </p:nvPr>
        </p:nvSpPr>
        <p:spPr/>
        <p:txBody>
          <a:bodyPr/>
          <a:lstStyle/>
          <a:p>
            <a:r>
              <a:rPr lang="el-GR" dirty="0" smtClean="0"/>
              <a:t>Η ΒΑΡΥΤΗΤΑ</a:t>
            </a:r>
            <a:endParaRPr lang="el-GR" dirty="0"/>
          </a:p>
        </p:txBody>
      </p:sp>
      <p:sp>
        <p:nvSpPr>
          <p:cNvPr id="5" name="Θέση αριθμού διαφάνειας 4"/>
          <p:cNvSpPr>
            <a:spLocks noGrp="1"/>
          </p:cNvSpPr>
          <p:nvPr>
            <p:ph type="sldNum" sz="quarter" idx="12"/>
          </p:nvPr>
        </p:nvSpPr>
        <p:spPr/>
        <p:txBody>
          <a:bodyPr/>
          <a:lstStyle/>
          <a:p>
            <a:fld id="{FCC78504-362A-472B-B45E-1B2CFD30BDE2}" type="slidenum">
              <a:rPr lang="el-GR" smtClean="0"/>
              <a:t>3</a:t>
            </a:fld>
            <a:endParaRPr lang="el-G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29917" y="1601369"/>
            <a:ext cx="7084166" cy="4523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331640" y="16849"/>
            <a:ext cx="2448272" cy="646331"/>
          </a:xfrm>
          <a:prstGeom prst="rect">
            <a:avLst/>
          </a:prstGeom>
          <a:noFill/>
        </p:spPr>
        <p:txBody>
          <a:bodyPr wrap="square" rtlCol="0">
            <a:spAutoFit/>
          </a:bodyPr>
          <a:lstStyle/>
          <a:p>
            <a:r>
              <a:rPr lang="el-GR" i="1" dirty="0" smtClean="0">
                <a:solidFill>
                  <a:schemeClr val="bg1"/>
                </a:solidFill>
              </a:rPr>
              <a:t>Παιδαγωγικό Τμήμα Δημοτικής Εκπαίδευσης</a:t>
            </a:r>
            <a:endParaRPr lang="el-GR" i="1" dirty="0">
              <a:solidFill>
                <a:schemeClr val="bg1"/>
              </a:solidFill>
            </a:endParaRPr>
          </a:p>
        </p:txBody>
      </p:sp>
    </p:spTree>
    <p:extLst>
      <p:ext uri="{BB962C8B-B14F-4D97-AF65-F5344CB8AC3E}">
        <p14:creationId xmlns:p14="http://schemas.microsoft.com/office/powerpoint/2010/main" val="7457550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403648" y="0"/>
            <a:ext cx="7720494" cy="1268760"/>
          </a:xfrm>
          <a:solidFill>
            <a:schemeClr val="tx1"/>
          </a:solidFill>
        </p:spPr>
        <p:txBody>
          <a:bodyPr>
            <a:normAutofit fontScale="90000"/>
          </a:bodyPr>
          <a:lstStyle/>
          <a:p>
            <a:r>
              <a:rPr lang="el-GR" dirty="0" smtClean="0">
                <a:solidFill>
                  <a:schemeClr val="bg1"/>
                </a:solidFill>
              </a:rPr>
              <a:t>              Πως μας επηρεάζει η βαρύτητα</a:t>
            </a:r>
            <a:endParaRPr lang="el-GR" dirty="0">
              <a:solidFill>
                <a:schemeClr val="bg1"/>
              </a:solidFill>
            </a:endParaRPr>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296586730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Θέση υποσέλιδου 4"/>
          <p:cNvSpPr>
            <a:spLocks noGrp="1"/>
          </p:cNvSpPr>
          <p:nvPr>
            <p:ph type="ftr" sz="quarter" idx="11"/>
          </p:nvPr>
        </p:nvSpPr>
        <p:spPr/>
        <p:txBody>
          <a:bodyPr/>
          <a:lstStyle/>
          <a:p>
            <a:r>
              <a:rPr lang="el-GR" dirty="0" smtClean="0"/>
              <a:t>Η ΒΑΡΥΤΗΤΑ</a:t>
            </a:r>
            <a:endParaRPr lang="el-GR" dirty="0"/>
          </a:p>
        </p:txBody>
      </p:sp>
      <p:sp>
        <p:nvSpPr>
          <p:cNvPr id="6" name="Θέση αριθμού διαφάνειας 5"/>
          <p:cNvSpPr>
            <a:spLocks noGrp="1"/>
          </p:cNvSpPr>
          <p:nvPr>
            <p:ph type="sldNum" sz="quarter" idx="12"/>
          </p:nvPr>
        </p:nvSpPr>
        <p:spPr/>
        <p:txBody>
          <a:bodyPr/>
          <a:lstStyle/>
          <a:p>
            <a:fld id="{FCC78504-362A-472B-B45E-1B2CFD30BDE2}" type="slidenum">
              <a:rPr lang="el-GR" smtClean="0"/>
              <a:t>4</a:t>
            </a:fld>
            <a:endParaRPr lang="el-GR"/>
          </a:p>
        </p:txBody>
      </p:sp>
      <p:sp>
        <p:nvSpPr>
          <p:cNvPr id="7" name="TextBox 6"/>
          <p:cNvSpPr txBox="1"/>
          <p:nvPr/>
        </p:nvSpPr>
        <p:spPr>
          <a:xfrm>
            <a:off x="179512" y="2132856"/>
            <a:ext cx="2448272" cy="646331"/>
          </a:xfrm>
          <a:prstGeom prst="rect">
            <a:avLst/>
          </a:prstGeom>
          <a:noFill/>
        </p:spPr>
        <p:txBody>
          <a:bodyPr wrap="square" rtlCol="0">
            <a:spAutoFit/>
          </a:bodyPr>
          <a:lstStyle/>
          <a:p>
            <a:r>
              <a:rPr lang="el-GR" i="1" smtClean="0">
                <a:solidFill>
                  <a:schemeClr val="bg1"/>
                </a:solidFill>
              </a:rPr>
              <a:t>Παιδαγωγικό Τμήμα Δημοτικής Εκπαίδευσης</a:t>
            </a:r>
            <a:endParaRPr lang="el-GR" i="1" dirty="0">
              <a:solidFill>
                <a:schemeClr val="bg1"/>
              </a:solidFill>
            </a:endParaRPr>
          </a:p>
        </p:txBody>
      </p:sp>
      <p:sp>
        <p:nvSpPr>
          <p:cNvPr id="8" name="TextBox 7"/>
          <p:cNvSpPr txBox="1"/>
          <p:nvPr/>
        </p:nvSpPr>
        <p:spPr>
          <a:xfrm>
            <a:off x="1403648" y="0"/>
            <a:ext cx="2592288" cy="646331"/>
          </a:xfrm>
          <a:prstGeom prst="rect">
            <a:avLst/>
          </a:prstGeom>
          <a:noFill/>
        </p:spPr>
        <p:txBody>
          <a:bodyPr wrap="square" rtlCol="0">
            <a:spAutoFit/>
          </a:bodyPr>
          <a:lstStyle/>
          <a:p>
            <a:r>
              <a:rPr lang="el-GR" i="1" dirty="0" smtClean="0">
                <a:solidFill>
                  <a:schemeClr val="bg1"/>
                </a:solidFill>
              </a:rPr>
              <a:t>Παιδαγωγικό Τμήμα Δημοτικής Εκπαίδευσης</a:t>
            </a:r>
            <a:endParaRPr lang="el-GR" i="1" dirty="0">
              <a:solidFill>
                <a:schemeClr val="bg1"/>
              </a:solidFill>
            </a:endParaRPr>
          </a:p>
        </p:txBody>
      </p:sp>
    </p:spTree>
    <p:extLst>
      <p:ext uri="{BB962C8B-B14F-4D97-AF65-F5344CB8AC3E}">
        <p14:creationId xmlns:p14="http://schemas.microsoft.com/office/powerpoint/2010/main" val="23185437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331640" y="0"/>
            <a:ext cx="7812360" cy="1165482"/>
          </a:xfrm>
          <a:solidFill>
            <a:schemeClr val="tx1"/>
          </a:solidFill>
        </p:spPr>
        <p:txBody>
          <a:bodyPr>
            <a:normAutofit fontScale="90000"/>
          </a:bodyPr>
          <a:lstStyle/>
          <a:p>
            <a:r>
              <a:rPr lang="el-GR" dirty="0" smtClean="0">
                <a:solidFill>
                  <a:schemeClr val="bg1"/>
                </a:solidFill>
              </a:rPr>
              <a:t>                  Η ΒΑΡΥΤΗΤΑ ΣΤΗΝ ΣΕΛΗΝΗ</a:t>
            </a:r>
            <a:endParaRPr lang="el-GR" dirty="0">
              <a:solidFill>
                <a:schemeClr val="bg1"/>
              </a:solidFill>
            </a:endParaRPr>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896549"/>
            <a:ext cx="8229600" cy="3933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Θέση υποσέλιδου 3"/>
          <p:cNvSpPr>
            <a:spLocks noGrp="1"/>
          </p:cNvSpPr>
          <p:nvPr>
            <p:ph type="ftr" sz="quarter" idx="11"/>
          </p:nvPr>
        </p:nvSpPr>
        <p:spPr/>
        <p:txBody>
          <a:bodyPr/>
          <a:lstStyle/>
          <a:p>
            <a:r>
              <a:rPr lang="el-GR" dirty="0" smtClean="0"/>
              <a:t>Η ΒΑΡΥΤΗΤΑ</a:t>
            </a:r>
            <a:endParaRPr lang="el-GR" dirty="0"/>
          </a:p>
        </p:txBody>
      </p:sp>
      <p:sp>
        <p:nvSpPr>
          <p:cNvPr id="5" name="Θέση αριθμού διαφάνειας 4"/>
          <p:cNvSpPr>
            <a:spLocks noGrp="1"/>
          </p:cNvSpPr>
          <p:nvPr>
            <p:ph type="sldNum" sz="quarter" idx="12"/>
          </p:nvPr>
        </p:nvSpPr>
        <p:spPr/>
        <p:txBody>
          <a:bodyPr/>
          <a:lstStyle/>
          <a:p>
            <a:fld id="{FCC78504-362A-472B-B45E-1B2CFD30BDE2}" type="slidenum">
              <a:rPr lang="el-GR" smtClean="0"/>
              <a:t>5</a:t>
            </a:fld>
            <a:endParaRPr lang="el-GR"/>
          </a:p>
        </p:txBody>
      </p:sp>
      <p:sp>
        <p:nvSpPr>
          <p:cNvPr id="8" name="TextBox 7"/>
          <p:cNvSpPr txBox="1"/>
          <p:nvPr/>
        </p:nvSpPr>
        <p:spPr>
          <a:xfrm>
            <a:off x="1331640" y="0"/>
            <a:ext cx="2592288" cy="646331"/>
          </a:xfrm>
          <a:prstGeom prst="rect">
            <a:avLst/>
          </a:prstGeom>
          <a:noFill/>
        </p:spPr>
        <p:txBody>
          <a:bodyPr wrap="square" rtlCol="0">
            <a:spAutoFit/>
          </a:bodyPr>
          <a:lstStyle/>
          <a:p>
            <a:r>
              <a:rPr lang="el-GR" i="1" dirty="0" smtClean="0">
                <a:solidFill>
                  <a:schemeClr val="bg1"/>
                </a:solidFill>
              </a:rPr>
              <a:t>Παιδαγωγικό Τμήμα Δημοτικής Εκπαίδευσης</a:t>
            </a:r>
            <a:endParaRPr lang="el-GR" i="1" dirty="0">
              <a:solidFill>
                <a:schemeClr val="bg1"/>
              </a:solidFill>
            </a:endParaRPr>
          </a:p>
        </p:txBody>
      </p:sp>
    </p:spTree>
    <p:extLst>
      <p:ext uri="{BB962C8B-B14F-4D97-AF65-F5344CB8AC3E}">
        <p14:creationId xmlns:p14="http://schemas.microsoft.com/office/powerpoint/2010/main" val="35078986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331640" y="0"/>
            <a:ext cx="7812360" cy="1143000"/>
          </a:xfrm>
          <a:solidFill>
            <a:schemeClr val="tx1"/>
          </a:solidFill>
        </p:spPr>
        <p:txBody>
          <a:bodyPr/>
          <a:lstStyle/>
          <a:p>
            <a:r>
              <a:rPr lang="el-GR" dirty="0" smtClean="0">
                <a:solidFill>
                  <a:schemeClr val="bg1"/>
                </a:solidFill>
              </a:rPr>
              <a:t>ΕΠΙΛΟΓΟΣ</a:t>
            </a:r>
            <a:endParaRPr lang="el-GR" dirty="0">
              <a:solidFill>
                <a:schemeClr val="bg1"/>
              </a:solidFill>
            </a:endParaRPr>
          </a:p>
        </p:txBody>
      </p:sp>
      <p:sp>
        <p:nvSpPr>
          <p:cNvPr id="3" name="Θέση περιεχομένου 2"/>
          <p:cNvSpPr>
            <a:spLocks noGrp="1"/>
          </p:cNvSpPr>
          <p:nvPr>
            <p:ph idx="1"/>
          </p:nvPr>
        </p:nvSpPr>
        <p:spPr/>
        <p:txBody>
          <a:bodyPr/>
          <a:lstStyle/>
          <a:p>
            <a:r>
              <a:rPr lang="el-GR" dirty="0" smtClean="0"/>
              <a:t>ΣΑΣ ΕΥΧΑΡΙΣΤΩ!!!</a:t>
            </a:r>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2852936"/>
            <a:ext cx="2705100" cy="1685925"/>
          </a:xfrm>
          <a:prstGeom prst="rect">
            <a:avLst/>
          </a:prstGeom>
        </p:spPr>
      </p:pic>
      <p:sp>
        <p:nvSpPr>
          <p:cNvPr id="5" name="Θέση υποσέλιδου 4"/>
          <p:cNvSpPr>
            <a:spLocks noGrp="1"/>
          </p:cNvSpPr>
          <p:nvPr>
            <p:ph type="ftr" sz="quarter" idx="11"/>
          </p:nvPr>
        </p:nvSpPr>
        <p:spPr/>
        <p:txBody>
          <a:bodyPr/>
          <a:lstStyle/>
          <a:p>
            <a:r>
              <a:rPr lang="el-GR" dirty="0" smtClean="0"/>
              <a:t>Η ΒΑΡΥΤΗΤΑ</a:t>
            </a:r>
            <a:endParaRPr lang="el-GR" dirty="0"/>
          </a:p>
        </p:txBody>
      </p:sp>
      <p:sp>
        <p:nvSpPr>
          <p:cNvPr id="6" name="Θέση αριθμού διαφάνειας 5"/>
          <p:cNvSpPr>
            <a:spLocks noGrp="1"/>
          </p:cNvSpPr>
          <p:nvPr>
            <p:ph type="sldNum" sz="quarter" idx="12"/>
          </p:nvPr>
        </p:nvSpPr>
        <p:spPr/>
        <p:txBody>
          <a:bodyPr/>
          <a:lstStyle/>
          <a:p>
            <a:fld id="{FCC78504-362A-472B-B45E-1B2CFD30BDE2}" type="slidenum">
              <a:rPr lang="el-GR" smtClean="0"/>
              <a:t>6</a:t>
            </a:fld>
            <a:endParaRPr lang="el-GR"/>
          </a:p>
        </p:txBody>
      </p:sp>
      <p:sp>
        <p:nvSpPr>
          <p:cNvPr id="7" name="TextBox 6"/>
          <p:cNvSpPr txBox="1"/>
          <p:nvPr/>
        </p:nvSpPr>
        <p:spPr>
          <a:xfrm>
            <a:off x="1331640" y="0"/>
            <a:ext cx="2448272" cy="646331"/>
          </a:xfrm>
          <a:prstGeom prst="rect">
            <a:avLst/>
          </a:prstGeom>
          <a:noFill/>
        </p:spPr>
        <p:txBody>
          <a:bodyPr wrap="square" rtlCol="0">
            <a:spAutoFit/>
          </a:bodyPr>
          <a:lstStyle/>
          <a:p>
            <a:r>
              <a:rPr lang="el-GR" i="1" dirty="0" smtClean="0">
                <a:solidFill>
                  <a:schemeClr val="bg1"/>
                </a:solidFill>
              </a:rPr>
              <a:t>Παιδαγωγικό Τμήμα Δημοτικής Εκπαίδευσης</a:t>
            </a:r>
            <a:endParaRPr lang="el-GR" i="1" dirty="0">
              <a:solidFill>
                <a:schemeClr val="bg1"/>
              </a:solidFill>
            </a:endParaRPr>
          </a:p>
        </p:txBody>
      </p:sp>
    </p:spTree>
    <p:extLst>
      <p:ext uri="{BB962C8B-B14F-4D97-AF65-F5344CB8AC3E}">
        <p14:creationId xmlns:p14="http://schemas.microsoft.com/office/powerpoint/2010/main" val="149092623"/>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175</Words>
  <Application>Microsoft Office PowerPoint</Application>
  <PresentationFormat>Προβολή στην οθόνη (4:3)</PresentationFormat>
  <Paragraphs>35</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Η ΒΑΡΥΤΗΤΑ</vt:lpstr>
      <vt:lpstr>ΒΑΡΥΤΗΤΑ</vt:lpstr>
      <vt:lpstr>                  ΠΟΙΟΣ ΑΝΑΚΑΛΥΨΕ ΤΗΝ ΒΑΡΥΤΗΤΑ</vt:lpstr>
      <vt:lpstr>              Πως μας επηρεάζει η βαρύτητα</vt:lpstr>
      <vt:lpstr>                  Η ΒΑΡΥΤΗΤΑ ΣΤΗΝ ΣΕΛΗΝΗ</vt:lpstr>
      <vt:lpstr>ΕΠΙΛΟΓΟΣ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dc:creator>
  <cp:lastModifiedBy>User</cp:lastModifiedBy>
  <cp:revision>5</cp:revision>
  <dcterms:created xsi:type="dcterms:W3CDTF">2018-04-23T11:38:23Z</dcterms:created>
  <dcterms:modified xsi:type="dcterms:W3CDTF">2018-04-23T12:22:58Z</dcterms:modified>
</cp:coreProperties>
</file>